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Montserrat"/>
      <p:regular r:id="rId20"/>
      <p:bold r:id="rId21"/>
      <p:italic r:id="rId22"/>
      <p:boldItalic r:id="rId23"/>
    </p:embeddedFont>
    <p:embeddedFont>
      <p:font typeface="La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Lato-regular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italic.fntdata"/><Relationship Id="rId25" Type="http://schemas.openxmlformats.org/officeDocument/2006/relationships/font" Target="fonts/Lato-bold.fntdata"/><Relationship Id="rId27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d511980da6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d511980da6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d511980da6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d511980da6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d511980da6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d511980da6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d511980da6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d511980da6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511980da6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511980da6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511980da6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d511980da6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87004055c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87004055c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87004055c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87004055c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d511980da6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d511980da6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87004055c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87004055c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87004055c5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87004055c5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d511980da6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d511980da6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87004055c5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87004055c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Atlas chmur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Paweł Szczeszek, HMiK inż. D1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CIRROCUMULUS (Cc) STRATIFORMIS</a:t>
            </a:r>
            <a:endParaRPr/>
          </a:p>
        </p:txBody>
      </p:sp>
      <p:sp>
        <p:nvSpPr>
          <p:cNvPr id="202" name="Google Shape;202;p22"/>
          <p:cNvSpPr txBox="1"/>
          <p:nvPr>
            <p:ph idx="1" type="body"/>
          </p:nvPr>
        </p:nvSpPr>
        <p:spPr>
          <a:xfrm>
            <a:off x="1297500" y="1289750"/>
            <a:ext cx="3798900" cy="30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200"/>
              <a:t>Lokalizacja:</a:t>
            </a:r>
            <a:r>
              <a:rPr lang="pl" sz="1200"/>
              <a:t> Poznań, Wielkopolskie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Data i godzina: </a:t>
            </a:r>
            <a:r>
              <a:rPr lang="pl" sz="1200"/>
              <a:t>11.12.2025</a:t>
            </a:r>
            <a:r>
              <a:rPr lang="pl" sz="1200"/>
              <a:t> 12.55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Zachmurzenie:</a:t>
            </a:r>
            <a:r>
              <a:rPr lang="pl" sz="1200"/>
              <a:t> 6/8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Cechy charakterystyczne: </a:t>
            </a:r>
            <a:r>
              <a:rPr lang="pl" sz="1200"/>
              <a:t>liczne drobne, białe kłębki ułożone w warstwy i pasma.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Przewidywana pogoda: </a:t>
            </a:r>
            <a:r>
              <a:rPr lang="pl" sz="1200"/>
              <a:t>bez opadów, możliwy wzrost zachmurzenia.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 sz="1200"/>
              <a:t>Sposób powstania: </a:t>
            </a:r>
            <a:r>
              <a:rPr lang="pl" sz="1200"/>
              <a:t>powstają wysoko w atmosferze z drobnych elementów chmurowych, najczęściej na skutek falowych ruchów powietrza i niewielkiej niestabilności.</a:t>
            </a:r>
            <a:endParaRPr sz="1200"/>
          </a:p>
        </p:txBody>
      </p:sp>
      <p:pic>
        <p:nvPicPr>
          <p:cNvPr id="203" name="Google Shape;203;p22" title="20251211_12553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8800" y="152400"/>
            <a:ext cx="3629027" cy="483870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3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STRATOCUMULUS (Sc)</a:t>
            </a:r>
            <a:endParaRPr/>
          </a:p>
        </p:txBody>
      </p:sp>
      <p:sp>
        <p:nvSpPr>
          <p:cNvPr id="209" name="Google Shape;209;p23"/>
          <p:cNvSpPr txBox="1"/>
          <p:nvPr>
            <p:ph idx="1" type="body"/>
          </p:nvPr>
        </p:nvSpPr>
        <p:spPr>
          <a:xfrm>
            <a:off x="1297500" y="1289750"/>
            <a:ext cx="2626200" cy="30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200"/>
              <a:t>Lokalizacja:</a:t>
            </a:r>
            <a:r>
              <a:rPr lang="pl" sz="1200"/>
              <a:t> Korfu, Grecja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Data i godzina: </a:t>
            </a:r>
            <a:r>
              <a:rPr lang="pl" sz="1200"/>
              <a:t>03.04.2025 11.37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Zachmurzenie:</a:t>
            </a:r>
            <a:r>
              <a:rPr lang="pl" sz="1200"/>
              <a:t> </a:t>
            </a:r>
            <a:r>
              <a:rPr lang="pl" sz="1200"/>
              <a:t>7/8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Cechy charakterystyczne: </a:t>
            </a:r>
            <a:r>
              <a:rPr lang="pl" sz="1200"/>
              <a:t>ciemne, rozległe płaty chmur o nierównej podstawie.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Przewidywana pogoda: </a:t>
            </a:r>
            <a:r>
              <a:rPr lang="pl" sz="1200"/>
              <a:t>duże zachmurzenie, możliwe przelotne opady.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 sz="1200"/>
              <a:t>Sposób powstania: </a:t>
            </a:r>
            <a:r>
              <a:rPr lang="pl" sz="1200"/>
              <a:t>powstają w niskim piętrze przez mieszanie i falowanie wilgotnego powietrza, często z rozbudowy lub rozpadu innych niskich chmur warstwowych.</a:t>
            </a:r>
            <a:endParaRPr sz="1200"/>
          </a:p>
        </p:txBody>
      </p:sp>
      <p:pic>
        <p:nvPicPr>
          <p:cNvPr id="210" name="Google Shape;210;p23" title="20260403_113749.jpg"/>
          <p:cNvPicPr preferRelativeResize="0"/>
          <p:nvPr/>
        </p:nvPicPr>
        <p:blipFill rotWithShape="1">
          <a:blip r:embed="rId3">
            <a:alphaModFix/>
          </a:blip>
          <a:srcRect b="0" l="21875" r="21875" t="0"/>
          <a:stretch/>
        </p:blipFill>
        <p:spPr>
          <a:xfrm>
            <a:off x="5248800" y="152400"/>
            <a:ext cx="3629025" cy="4838703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CUMULUS (Cu) HUMILIS</a:t>
            </a:r>
            <a:endParaRPr/>
          </a:p>
        </p:txBody>
      </p:sp>
      <p:sp>
        <p:nvSpPr>
          <p:cNvPr id="216" name="Google Shape;216;p24"/>
          <p:cNvSpPr txBox="1"/>
          <p:nvPr>
            <p:ph idx="1" type="body"/>
          </p:nvPr>
        </p:nvSpPr>
        <p:spPr>
          <a:xfrm>
            <a:off x="1297500" y="1289750"/>
            <a:ext cx="3798900" cy="30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200"/>
              <a:t>Lokalizacja:</a:t>
            </a:r>
            <a:r>
              <a:rPr lang="pl" sz="1200"/>
              <a:t> Poznań, Wielkopolskie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Data i godzina: </a:t>
            </a:r>
            <a:r>
              <a:rPr lang="pl" sz="1200"/>
              <a:t>17.08.2025 15.45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Zachmurzenie:</a:t>
            </a:r>
            <a:r>
              <a:rPr lang="pl" sz="1200"/>
              <a:t> 4/8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Cechy charakterystyczne: </a:t>
            </a:r>
            <a:r>
              <a:rPr lang="pl" sz="1200"/>
              <a:t>białe, odrębne chmury kłębiaste o płaskich podstawach i małym rozwoju pionowym.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Przewidywana pogoda: </a:t>
            </a:r>
            <a:r>
              <a:rPr lang="pl" sz="1200"/>
              <a:t>pogoda dobra, bez opadów.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 sz="1200"/>
              <a:t>Sposób powstania:</a:t>
            </a:r>
            <a:r>
              <a:rPr lang="pl" sz="1200"/>
              <a:t> powstają wskutek konwekcji, gdy nagrzane od podłoża powietrze unosi się, ochładza i skrapla parę wodną.</a:t>
            </a:r>
            <a:endParaRPr sz="1200"/>
          </a:p>
        </p:txBody>
      </p:sp>
      <p:pic>
        <p:nvPicPr>
          <p:cNvPr id="217" name="Google Shape;217;p24" title="20250817_154502.jpg"/>
          <p:cNvPicPr preferRelativeResize="0"/>
          <p:nvPr/>
        </p:nvPicPr>
        <p:blipFill rotWithShape="1">
          <a:blip r:embed="rId3">
            <a:alphaModFix/>
          </a:blip>
          <a:srcRect b="0" l="21875" r="21875" t="0"/>
          <a:stretch/>
        </p:blipFill>
        <p:spPr>
          <a:xfrm>
            <a:off x="5248800" y="152400"/>
            <a:ext cx="3629025" cy="4838703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ALTOCUMULUS (Ac) STRATIFORMIS</a:t>
            </a:r>
            <a:endParaRPr/>
          </a:p>
        </p:txBody>
      </p:sp>
      <p:sp>
        <p:nvSpPr>
          <p:cNvPr id="223" name="Google Shape;223;p25"/>
          <p:cNvSpPr txBox="1"/>
          <p:nvPr>
            <p:ph idx="1" type="body"/>
          </p:nvPr>
        </p:nvSpPr>
        <p:spPr>
          <a:xfrm>
            <a:off x="1297500" y="1289750"/>
            <a:ext cx="3798900" cy="30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Lokalizacja:</a:t>
            </a:r>
            <a:r>
              <a:rPr lang="pl"/>
              <a:t> Sługocin, Wielkopolskie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Data i godzina: </a:t>
            </a:r>
            <a:r>
              <a:rPr lang="pl"/>
              <a:t>17.08.2025 09.10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Zachmurzenie:</a:t>
            </a:r>
            <a:r>
              <a:rPr lang="pl"/>
              <a:t> 3/8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Cechy charakterystyczne: </a:t>
            </a:r>
            <a:r>
              <a:rPr lang="pl"/>
              <a:t>liczne białe kłębki tworzące rozległą warstwę z prześwitami.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Przewidywana pogoda: </a:t>
            </a:r>
            <a:r>
              <a:rPr lang="pl"/>
              <a:t>pogodnie lub umiarkowanie pochmurno, bez opadów.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/>
              <a:t>Sposób powstania:</a:t>
            </a:r>
            <a:r>
              <a:rPr lang="pl"/>
              <a:t> powstają w średnim piętrze przez falowe ruchy i unoszenie wilgotnego powietrza.</a:t>
            </a:r>
            <a:endParaRPr/>
          </a:p>
        </p:txBody>
      </p:sp>
      <p:pic>
        <p:nvPicPr>
          <p:cNvPr id="224" name="Google Shape;224;p25" title="20250817_09100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8800" y="152400"/>
            <a:ext cx="3629027" cy="483870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Dziękuję za uwagę.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CIRRUS(CI) FIBRATUS INTORTUS</a:t>
            </a:r>
            <a:endParaRPr/>
          </a:p>
        </p:txBody>
      </p:sp>
      <p:sp>
        <p:nvSpPr>
          <p:cNvPr id="141" name="Google Shape;141;p14"/>
          <p:cNvSpPr txBox="1"/>
          <p:nvPr>
            <p:ph idx="1" type="body"/>
          </p:nvPr>
        </p:nvSpPr>
        <p:spPr>
          <a:xfrm>
            <a:off x="1297500" y="1289750"/>
            <a:ext cx="3798900" cy="33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Lokalizacja:</a:t>
            </a:r>
            <a:r>
              <a:rPr lang="pl"/>
              <a:t> Przedbórz, powiat mogileński,  kujawsko-pomorskie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Data i godzina: </a:t>
            </a:r>
            <a:r>
              <a:rPr lang="pl"/>
              <a:t>27.08.2025 15.39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Zachmurzenie:</a:t>
            </a:r>
            <a:r>
              <a:rPr lang="pl"/>
              <a:t> 4/8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Cechy charakterystyczne</a:t>
            </a:r>
            <a:r>
              <a:rPr lang="pl"/>
              <a:t>: cienkie, białe, pierzaste smugi o włóknistej budowie.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Przewidywana pogoda:</a:t>
            </a:r>
            <a:r>
              <a:rPr lang="pl"/>
              <a:t> bez opadów, możliwe stopniowe pogorszenie pogody.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/>
              <a:t>Sposób powstania: </a:t>
            </a:r>
            <a:r>
              <a:rPr lang="pl"/>
              <a:t>powstają wysoko w troposferze z kryształków lodu, zwykle przy unoszeniu wilgotnego powietrza i silniejszym przepływie wiatru, który nadaje im włóknisty i poskręcany kształt.</a:t>
            </a:r>
            <a:endParaRPr/>
          </a:p>
        </p:txBody>
      </p:sp>
      <p:pic>
        <p:nvPicPr>
          <p:cNvPr id="142" name="Google Shape;142;p14" title="20250827_15394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800" y="152400"/>
            <a:ext cx="3629027" cy="483870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CIRROSTRATUS (Cs)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5"/>
          <p:cNvSpPr txBox="1"/>
          <p:nvPr>
            <p:ph idx="1" type="body"/>
          </p:nvPr>
        </p:nvSpPr>
        <p:spPr>
          <a:xfrm>
            <a:off x="1297500" y="963425"/>
            <a:ext cx="2921400" cy="36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pl" sz="1205"/>
              <a:t>Lokalizacja:</a:t>
            </a:r>
            <a:r>
              <a:rPr lang="pl" sz="1205"/>
              <a:t> </a:t>
            </a:r>
            <a:r>
              <a:rPr lang="pl" sz="1205"/>
              <a:t>Poznań, Wielkopolskie</a:t>
            </a:r>
            <a:endParaRPr sz="120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b="1" lang="pl" sz="1205"/>
              <a:t>Data i godzina: </a:t>
            </a:r>
            <a:r>
              <a:rPr lang="pl" sz="1205"/>
              <a:t>18</a:t>
            </a:r>
            <a:r>
              <a:rPr lang="pl" sz="1205"/>
              <a:t>.10.2024 12.36; 25.03.2026</a:t>
            </a:r>
            <a:endParaRPr sz="120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b="1" lang="pl" sz="1205"/>
              <a:t>Zachmurzenie:</a:t>
            </a:r>
            <a:r>
              <a:rPr lang="pl" sz="1205"/>
              <a:t> 4/8; 2/8</a:t>
            </a:r>
            <a:endParaRPr sz="120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b="1" lang="pl" sz="1205"/>
              <a:t>Cechy charakterystyczne</a:t>
            </a:r>
            <a:r>
              <a:rPr lang="pl" sz="1205"/>
              <a:t>: cienka, półprzezroczysta warstwa z włóknistymi smugami.</a:t>
            </a:r>
            <a:endParaRPr sz="120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b="1" lang="pl" sz="1205"/>
              <a:t>Przewidywana pogoda:</a:t>
            </a:r>
            <a:r>
              <a:rPr lang="pl" sz="1205"/>
              <a:t> pogoda na razie spokojna, bez opadów; możliwy wzrost zachmurzenia.</a:t>
            </a:r>
            <a:endParaRPr sz="120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b="1" lang="pl" sz="1205"/>
              <a:t>Sposób powstania:</a:t>
            </a:r>
            <a:r>
              <a:rPr lang="pl" sz="1205"/>
              <a:t> powstają wysoko z kryształków lodu podczas powolnego unoszenia się wilgotnego powietrza; tworzą cienką, rozległą zasłonę chmur.</a:t>
            </a:r>
            <a:endParaRPr sz="120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b="1" sz="1205"/>
          </a:p>
        </p:txBody>
      </p:sp>
      <p:pic>
        <p:nvPicPr>
          <p:cNvPr id="149" name="Google Shape;149;p15" title="20260325_092259.jpg"/>
          <p:cNvPicPr preferRelativeResize="0"/>
          <p:nvPr/>
        </p:nvPicPr>
        <p:blipFill rotWithShape="1">
          <a:blip r:embed="rId3">
            <a:alphaModFix/>
          </a:blip>
          <a:srcRect b="0" l="21875" r="21875" t="0"/>
          <a:stretch/>
        </p:blipFill>
        <p:spPr>
          <a:xfrm>
            <a:off x="6720751" y="906050"/>
            <a:ext cx="2289172" cy="3052228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" name="Google Shape;150;p15" title="20241018_123608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78101" y="906050"/>
            <a:ext cx="2289174" cy="305222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6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16" title="20250415_10254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9050" y="11505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 title="20250415_10132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100" y="96375"/>
            <a:ext cx="3657039" cy="4876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CUMULONIMBUS (Cb) CALVUS</a:t>
            </a:r>
            <a:endParaRPr/>
          </a:p>
        </p:txBody>
      </p:sp>
      <p:sp>
        <p:nvSpPr>
          <p:cNvPr id="164" name="Google Shape;164;p17"/>
          <p:cNvSpPr txBox="1"/>
          <p:nvPr>
            <p:ph idx="1" type="body"/>
          </p:nvPr>
        </p:nvSpPr>
        <p:spPr>
          <a:xfrm>
            <a:off x="1297500" y="1289750"/>
            <a:ext cx="3798900" cy="30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200"/>
              <a:t>Lokalizacja:</a:t>
            </a:r>
            <a:r>
              <a:rPr lang="pl" sz="1200"/>
              <a:t> Niechorze, Zachodniopomorskie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Data i godzina: </a:t>
            </a:r>
            <a:r>
              <a:rPr lang="pl" sz="1200"/>
              <a:t>07</a:t>
            </a:r>
            <a:r>
              <a:rPr lang="pl" sz="1200"/>
              <a:t>.07.2022 20.32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Zachmurzenie:</a:t>
            </a:r>
            <a:r>
              <a:rPr lang="pl" sz="1200"/>
              <a:t> 7/8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Cechy charakterystyczne: </a:t>
            </a:r>
            <a:r>
              <a:rPr lang="pl" sz="1200"/>
              <a:t>rozbudowana, ciemna chmura burzowa o dużym rozwoju pionowym.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Przewidywana pogoda: </a:t>
            </a:r>
            <a:r>
              <a:rPr lang="pl" sz="1200"/>
              <a:t>przelotne opady i możliwa burza.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 sz="1200"/>
              <a:t>Sposób powstania:</a:t>
            </a:r>
            <a:r>
              <a:rPr lang="pl" sz="1200"/>
              <a:t> powstają wskutek silnych ruchów wstępujących ciepłego i wilgotnego powietrza, które prowadzą do szybkiego rozwoju chmury w pionie.</a:t>
            </a:r>
            <a:endParaRPr sz="1200"/>
          </a:p>
        </p:txBody>
      </p:sp>
      <p:pic>
        <p:nvPicPr>
          <p:cNvPr id="165" name="Google Shape;165;p17" title="20220707_21320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8800" y="152400"/>
            <a:ext cx="3629027" cy="483870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STRATUS (St)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8"/>
          <p:cNvSpPr txBox="1"/>
          <p:nvPr>
            <p:ph idx="1" type="body"/>
          </p:nvPr>
        </p:nvSpPr>
        <p:spPr>
          <a:xfrm>
            <a:off x="1297500" y="1289750"/>
            <a:ext cx="2921400" cy="3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Lokalizacja:</a:t>
            </a:r>
            <a:r>
              <a:rPr lang="pl" sz="1200"/>
              <a:t> Trzek, Wielkopolskie; Kamień, n. Wisłą, Lubelskie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Data i godzina: </a:t>
            </a:r>
            <a:r>
              <a:rPr lang="pl" sz="1200"/>
              <a:t>19.05.2025 19.32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Zachmurzenie:</a:t>
            </a:r>
            <a:r>
              <a:rPr lang="pl" sz="1200"/>
              <a:t> 8/8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Cechy charakterystyczne: </a:t>
            </a:r>
            <a:r>
              <a:rPr lang="pl" sz="1200"/>
              <a:t>niska, jednolita, szara warstwa chmur, mało zróżnicowana.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Przewidywana pogoda: </a:t>
            </a:r>
            <a:r>
              <a:rPr lang="pl" sz="1200"/>
              <a:t>pochmurno, możliwa mżawka lub słabe opady.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Sposób powstania: </a:t>
            </a:r>
            <a:r>
              <a:rPr lang="pl" sz="1200"/>
              <a:t>powstają w niskiej warstwie atmosfery przez ochłodzenie wilgotnego powietrza przy powierzchni lub przez unoszenie się mgły.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r>
              <a:t/>
            </a:r>
            <a:endParaRPr b="1" sz="1200"/>
          </a:p>
        </p:txBody>
      </p:sp>
      <p:pic>
        <p:nvPicPr>
          <p:cNvPr id="172" name="Google Shape;172;p18" title="20250519_20321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1325" y="152400"/>
            <a:ext cx="3629027" cy="483870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NIMBOSTRATUS </a:t>
            </a:r>
            <a:r>
              <a:rPr lang="pl"/>
              <a:t>(Ns)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9"/>
          <p:cNvSpPr txBox="1"/>
          <p:nvPr>
            <p:ph idx="1" type="body"/>
          </p:nvPr>
        </p:nvSpPr>
        <p:spPr>
          <a:xfrm>
            <a:off x="1297500" y="1289750"/>
            <a:ext cx="2921400" cy="3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Lokalizacja: </a:t>
            </a:r>
            <a:r>
              <a:rPr lang="pl" sz="1200"/>
              <a:t>Kamień nad Wisłą, Lubelskie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Data i godzina: </a:t>
            </a:r>
            <a:r>
              <a:rPr lang="pl" sz="1200"/>
              <a:t>09.07.2025 12.59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Zachmurzenie: </a:t>
            </a:r>
            <a:r>
              <a:rPr lang="pl" sz="1200"/>
              <a:t>8/8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Cechy charakterystyczne: </a:t>
            </a:r>
            <a:r>
              <a:rPr lang="pl" sz="1200"/>
              <a:t>gruba, jednolita, ciemnoszara warstwa chmur całkowicie zasłaniająca niebo; często związana z opadem i ograniczoną widzialnością.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Przewidywana pogoda: </a:t>
            </a:r>
            <a:r>
              <a:rPr lang="pl" sz="1200"/>
              <a:t>długotrwałe opady deszczu lub mżawki, utrzymująca się pochmurna pogoda.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r>
              <a:rPr b="1" lang="pl" sz="1200"/>
              <a:t>Sposób powstania: </a:t>
            </a:r>
            <a:r>
              <a:rPr lang="pl" sz="1200"/>
              <a:t>powstają podczas powolnego unoszenia się rozległych mas wilgotnego powietrza, tworząc grubą warstwę chmur opadowych.</a:t>
            </a:r>
            <a:endParaRPr b="1" sz="1200"/>
          </a:p>
        </p:txBody>
      </p:sp>
      <p:pic>
        <p:nvPicPr>
          <p:cNvPr id="179" name="Google Shape;179;p19" title="20250709_12591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1325" y="152400"/>
            <a:ext cx="3629027" cy="483870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0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ALTOSTRATUS (As) TRANSLUCIDUS</a:t>
            </a:r>
            <a:endParaRPr/>
          </a:p>
        </p:txBody>
      </p:sp>
      <p:sp>
        <p:nvSpPr>
          <p:cNvPr id="185" name="Google Shape;185;p20"/>
          <p:cNvSpPr txBox="1"/>
          <p:nvPr>
            <p:ph idx="1" type="body"/>
          </p:nvPr>
        </p:nvSpPr>
        <p:spPr>
          <a:xfrm>
            <a:off x="1297500" y="1289750"/>
            <a:ext cx="2921400" cy="34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Lokalizacja:</a:t>
            </a:r>
            <a:r>
              <a:rPr lang="pl"/>
              <a:t> Poznań, Wielkopolskie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Data i godzina: </a:t>
            </a:r>
            <a:r>
              <a:rPr lang="pl"/>
              <a:t>20</a:t>
            </a:r>
            <a:r>
              <a:rPr lang="pl"/>
              <a:t>.03.2026 10.22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Zachmurzenie:</a:t>
            </a:r>
            <a:r>
              <a:rPr lang="pl"/>
              <a:t> 6/8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Cechy charakterystyczne: </a:t>
            </a:r>
            <a:r>
              <a:rPr lang="pl"/>
              <a:t>szarawa, dość jednolita warstwa chmur, przez którą prześwieca słońce.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Przewidywana pogoda: </a:t>
            </a:r>
            <a:r>
              <a:rPr lang="pl"/>
              <a:t>możliwy dalszy wzrost zachmurzenia i pogorszenie pogody.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/>
              <a:t>Sposób powstania:</a:t>
            </a:r>
            <a:r>
              <a:rPr lang="pl"/>
              <a:t> powstają w średnim piętrze podczas stopniowego unoszenia się rozległych mas wilgotnego powietrza, tworząc jednolitą warstwę chmur.</a:t>
            </a:r>
            <a:endParaRPr/>
          </a:p>
        </p:txBody>
      </p:sp>
      <p:pic>
        <p:nvPicPr>
          <p:cNvPr id="186" name="Google Shape;186;p20" title="20260320_10221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0751" y="906050"/>
            <a:ext cx="2289174" cy="305222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7" name="Google Shape;187;p20" title="20260320_101726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78101" y="906050"/>
            <a:ext cx="2289174" cy="305222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1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1"/>
          <p:cNvSpPr txBox="1"/>
          <p:nvPr>
            <p:ph idx="1" type="body"/>
          </p:nvPr>
        </p:nvSpPr>
        <p:spPr>
          <a:xfrm>
            <a:off x="4172300" y="4218925"/>
            <a:ext cx="1160400" cy="8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pl" sz="1005"/>
              <a:t>Duszniki Zdrój, Dolnośląskie. 25.02.2025 14.50</a:t>
            </a:r>
            <a:endParaRPr sz="1005"/>
          </a:p>
        </p:txBody>
      </p:sp>
      <p:pic>
        <p:nvPicPr>
          <p:cNvPr id="194" name="Google Shape;194;p21" title="20250225_14501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8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1" title="20260202_122203.png"/>
          <p:cNvPicPr preferRelativeResize="0"/>
          <p:nvPr/>
        </p:nvPicPr>
        <p:blipFill rotWithShape="1">
          <a:blip r:embed="rId4">
            <a:alphaModFix/>
          </a:blip>
          <a:srcRect b="0" l="21875" r="21875" t="0"/>
          <a:stretch/>
        </p:blipFill>
        <p:spPr>
          <a:xfrm>
            <a:off x="507875" y="152400"/>
            <a:ext cx="3629025" cy="4838703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6" name="Google Shape;196;p21"/>
          <p:cNvSpPr txBox="1"/>
          <p:nvPr/>
        </p:nvSpPr>
        <p:spPr>
          <a:xfrm>
            <a:off x="4247000" y="152400"/>
            <a:ext cx="10017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Poznań, Wielkopolskie.</a:t>
            </a:r>
            <a:br>
              <a:rPr lang="pl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pl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02.02.2026 12.00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