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5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d20e42b85c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d20e42b85c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d20e42b85c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d20e42b85c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d20e42b85c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d20e42b85c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d20e42b85c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d20e42b85c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d21cd718b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d21cd718b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d20e42b85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d20e42b85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d20e42b85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d20e42b85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d20e42b85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d20e42b85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d20e42b85c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d20e42b85c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d20e42b85c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d20e42b85c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d20e42b85c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d20e42b85c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20e42b85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d20e42b85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d20e42b85c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d20e42b85c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Lokalizacja stacji meteorologicznej w terenie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N:53</a:t>
            </a:r>
            <a:r>
              <a:rPr lang="pl" sz="2300" baseline="30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pl" sz="2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53’07” E:14</a:t>
            </a:r>
            <a:r>
              <a:rPr lang="pl" sz="2300" baseline="30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pl" sz="2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36’10”</a:t>
            </a:r>
            <a:endParaRPr sz="2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6946050" y="4638475"/>
            <a:ext cx="2121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Paweł Szczeszek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body" idx="1"/>
          </p:nvPr>
        </p:nvSpPr>
        <p:spPr>
          <a:xfrm>
            <a:off x="132925" y="2264325"/>
            <a:ext cx="2563200" cy="26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Wybrany punkt na instalacje stacji meteorologicznej znajdujący się najbliżej mojego miejsca zamieszkania.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/>
              <a:t>Województwo Wielkopolskie, powiat poznański, miasto Poznań.</a:t>
            </a:r>
            <a:endParaRPr/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7900" y="585000"/>
            <a:ext cx="6143025" cy="445433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/>
        </p:nvSpPr>
        <p:spPr>
          <a:xfrm>
            <a:off x="132928" y="1371925"/>
            <a:ext cx="25632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Kobylepole</a:t>
            </a:r>
            <a:r>
              <a:rPr lang="pl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 sz="1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N: 52°22'40,27"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E: 17°00'56,28</a:t>
            </a:r>
            <a:r>
              <a:rPr lang="pl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body" idx="1"/>
          </p:nvPr>
        </p:nvSpPr>
        <p:spPr>
          <a:xfrm>
            <a:off x="105875" y="3970275"/>
            <a:ext cx="57726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Nie jest to obszar zagrożony powodziami. Brak zagrożenia osuwiskiem.</a:t>
            </a:r>
            <a:endParaRPr/>
          </a:p>
        </p:txBody>
      </p:sp>
      <p:pic>
        <p:nvPicPr>
          <p:cNvPr id="156" name="Google Shape;156;p22"/>
          <p:cNvPicPr preferRelativeResize="0"/>
          <p:nvPr/>
        </p:nvPicPr>
        <p:blipFill rotWithShape="1">
          <a:blip r:embed="rId3">
            <a:alphaModFix/>
          </a:blip>
          <a:srcRect r="41898"/>
          <a:stretch/>
        </p:blipFill>
        <p:spPr>
          <a:xfrm>
            <a:off x="315650" y="122563"/>
            <a:ext cx="3732325" cy="37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 rotWithShape="1">
          <a:blip r:embed="rId4">
            <a:alphaModFix/>
          </a:blip>
          <a:srcRect l="23594"/>
          <a:stretch/>
        </p:blipFill>
        <p:spPr>
          <a:xfrm>
            <a:off x="4047977" y="138975"/>
            <a:ext cx="4606200" cy="367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body" idx="1"/>
          </p:nvPr>
        </p:nvSpPr>
        <p:spPr>
          <a:xfrm>
            <a:off x="387575" y="1853850"/>
            <a:ext cx="2401200" cy="2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 promieniu 500m brak zabudowań, najbliższe znajdują się 640m. Brak zwartych grup drzew, najbliższe w odległości 302m.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/>
              <a:t>Pomimo bliskości miasta, brak wielopiętrowej zabudowy miejskiej w pobliżu.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/>
              <a:t>Brak parków narodowych oraz rezerwatów.</a:t>
            </a:r>
            <a:endParaRPr/>
          </a:p>
        </p:txBody>
      </p:sp>
      <p:pic>
        <p:nvPicPr>
          <p:cNvPr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8700" y="338475"/>
            <a:ext cx="6231850" cy="42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>
            <a:spLocks noGrp="1"/>
          </p:cNvSpPr>
          <p:nvPr>
            <p:ph type="title"/>
          </p:nvPr>
        </p:nvSpPr>
        <p:spPr>
          <a:xfrm>
            <a:off x="118900" y="1269033"/>
            <a:ext cx="2649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dirty="0"/>
              <a:t>BYDGOSZCZ SZWEDEROWO 2351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24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7675" y="233075"/>
            <a:ext cx="5666325" cy="449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 txBox="1">
            <a:spLocks noGrp="1"/>
          </p:cNvSpPr>
          <p:nvPr>
            <p:ph type="subTitle" idx="1"/>
          </p:nvPr>
        </p:nvSpPr>
        <p:spPr>
          <a:xfrm>
            <a:off x="118900" y="2571750"/>
            <a:ext cx="3300900" cy="2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Stacja nie spełnia wymogu minimalnej odległości 300m do zwartych zespołów drzew.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Może wpłynąć to na wyniki pomiarowe np. wiatru.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title"/>
          </p:nvPr>
        </p:nvSpPr>
        <p:spPr>
          <a:xfrm>
            <a:off x="395350" y="1318650"/>
            <a:ext cx="36354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BYDGOSZCZ 2450</a:t>
            </a:r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subTitle" idx="1"/>
          </p:nvPr>
        </p:nvSpPr>
        <p:spPr>
          <a:xfrm>
            <a:off x="395350" y="1917425"/>
            <a:ext cx="3030000" cy="24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Bliskość zwartych drzewostanów oraz zabudowań jest przyczyną niespełniania wymogów lokalizacji dla stacji pomiarowej.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Wpływ tak blisko drzew i budynków wpływać może na przepływ powietrza i zakłócać pomiary prędkości wiatru.</a:t>
            </a: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0" name="Google Shape;1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7001" y="799000"/>
            <a:ext cx="4952824" cy="321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>
            <a:spLocks noGrp="1"/>
          </p:cNvSpPr>
          <p:nvPr>
            <p:ph type="title"/>
          </p:nvPr>
        </p:nvSpPr>
        <p:spPr>
          <a:xfrm>
            <a:off x="457225" y="1352625"/>
            <a:ext cx="3573600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GRUDZIĄDZ 2403</a:t>
            </a:r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subTitle" idx="1"/>
          </p:nvPr>
        </p:nvSpPr>
        <p:spPr>
          <a:xfrm>
            <a:off x="457225" y="2077650"/>
            <a:ext cx="2892000" cy="23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 odległości mniejszej niż 500 m od stacji znajdują się zabudowania, w tym budynki oraz hale magazynowe.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Zgodnie z wytycznymi lokalizacji stacji meteorologicznych, zwarta zabudowa powinna być oddalona co najmniej o 500 m.</a:t>
            </a:r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010" y="652559"/>
            <a:ext cx="5388978" cy="3632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9374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800" y="292075"/>
            <a:ext cx="7218001" cy="455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571" y="0"/>
            <a:ext cx="823645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175" y="741925"/>
            <a:ext cx="4476820" cy="22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95187" y="3045700"/>
            <a:ext cx="41646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Punkt znajduje się na obszarze zagrożonym powodzią ze strony morza (1% raz na 100 lat).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5375" y="215225"/>
            <a:ext cx="3699699" cy="471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/>
          <p:nvPr/>
        </p:nvSpPr>
        <p:spPr>
          <a:xfrm>
            <a:off x="1188375" y="4195600"/>
            <a:ext cx="40470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Punkt znajduje się na obszarze zalewanym wodami rzecznymi. (w czasie wezbrań, suche zbiorniki przeciwpowodziowe) 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250" y="520574"/>
            <a:ext cx="4479075" cy="39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 rotWithShape="1">
          <a:blip r:embed="rId4">
            <a:alphaModFix/>
          </a:blip>
          <a:srcRect l="5915" r="14581"/>
          <a:stretch/>
        </p:blipFill>
        <p:spPr>
          <a:xfrm>
            <a:off x="108750" y="520575"/>
            <a:ext cx="4181010" cy="390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body" idx="1"/>
          </p:nvPr>
        </p:nvSpPr>
        <p:spPr>
          <a:xfrm>
            <a:off x="334075" y="3825900"/>
            <a:ext cx="8361300" cy="12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Miejsce odpowiednie na instalacje stacji meteorologicznej, spełniające wymogi. N: 53°52'53,26" E: 14°33'45,92"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/>
              <a:t>Przesunięcie na zachód od wyznaczonego punktu o 2.67km.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288" y="127875"/>
            <a:ext cx="8361426" cy="3552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50" y="0"/>
            <a:ext cx="73049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69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791600" y="7825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1"/>
          </p:nvPr>
        </p:nvSpPr>
        <p:spPr>
          <a:xfrm>
            <a:off x="1276500" y="4281075"/>
            <a:ext cx="6591000" cy="5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Pomimo, że blisko stacji znajduje się Kanał Mokrzycki. Nie jest to obszar zagrożony powodziami.</a:t>
            </a: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/>
          </a:blip>
          <a:srcRect r="15491"/>
          <a:stretch/>
        </p:blipFill>
        <p:spPr>
          <a:xfrm>
            <a:off x="72175" y="782550"/>
            <a:ext cx="4030200" cy="31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1350" y="782550"/>
            <a:ext cx="4838650" cy="318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727650" y="5617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76800" y="1492525"/>
            <a:ext cx="3264300" cy="25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Teren znajduje się powyżej 300m od zwartych zespołów drzew. 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400"/>
              <a:t>Powyżej 500m znajdują się zabudowania.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400"/>
              <a:t>W odległości do 100m brak zabudowy oraz grup drzew.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2272" y="470275"/>
            <a:ext cx="5445050" cy="430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</Words>
  <Application>Microsoft Office PowerPoint</Application>
  <PresentationFormat>Pokaz na ekranie (16:9)</PresentationFormat>
  <Paragraphs>31</Paragraphs>
  <Slides>16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Arial</vt:lpstr>
      <vt:lpstr>Lato</vt:lpstr>
      <vt:lpstr>Raleway</vt:lpstr>
      <vt:lpstr>Roboto</vt:lpstr>
      <vt:lpstr>Streamline</vt:lpstr>
      <vt:lpstr>Lokalizacja stacji meteorologicznej w terenie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BYDGOSZCZ SZWEDEROWO 2351 </vt:lpstr>
      <vt:lpstr>BYDGOSZCZ 2450</vt:lpstr>
      <vt:lpstr>GRUDZIĄDZ 2403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Lokalizacja stacji meteorologicznej w terenie</dc:title>
  <cp:lastModifiedBy>pawszc9</cp:lastModifiedBy>
  <cp:revision>2</cp:revision>
  <dcterms:modified xsi:type="dcterms:W3CDTF">2026-03-24T15:59:58Z</dcterms:modified>
</cp:coreProperties>
</file>