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C44C4-AB99-9DDD-93BD-C1896D85159D}" v="101" dt="2025-03-19T20:40:42.854"/>
    <p1510:client id="{5479214A-0684-7501-9F27-D2A65762F775}" v="84" dt="2025-03-19T20:38:59.033"/>
    <p1510:client id="{C38421E3-6D8C-C69A-9F0E-442EB62165D3}" v="415" dt="2025-03-19T20:43:02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83F1-BF6E-4A98-8153-BAC9ABDE7CE3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18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E5A2-57A1-4629-B29D-D386573AF9F3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8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2485-1B57-41B4-A998-97848CC136C2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6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E92-E5C8-4FF8-B2BE-A516F6A1724E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5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B232-C681-46A2-B21F-2BD21E9CA134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9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E26E-66F9-4E5F-9E07-CA7CDB200281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A01C-F286-49E7-998E-3D5BB613F99A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2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2C0A-F771-42D9-AAB0-90C3A2B0FEAD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3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A270-409D-4410-9649-B7481576446C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0AA3-798A-4433-8927-6E115914B6EF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871-0F85-43DC-99D7-CA8E7437E2EC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78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E857DF4D-D974-434D-9D64-40B7405DF5F0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81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>
          <p15:clr>
            <a:srgbClr val="F26B43"/>
          </p15:clr>
        </p15:guide>
        <p15:guide id="4" pos="3840">
          <p15:clr>
            <a:srgbClr val="F26B43"/>
          </p15:clr>
        </p15:guide>
        <p15:guide id="5" pos="576">
          <p15:clr>
            <a:srgbClr val="F26B43"/>
          </p15:clr>
        </p15:guide>
        <p15:guide id="6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pl-PL" sz="7200"/>
              <a:t>Stacja pogodowa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Bartosz </a:t>
            </a:r>
            <a:r>
              <a:rPr lang="pl-PL" dirty="0" err="1"/>
              <a:t>Gabruk</a:t>
            </a:r>
            <a:r>
              <a:rPr lang="pl-PL" dirty="0"/>
              <a:t>, Konrad Główczyński, Kacper </a:t>
            </a:r>
            <a:r>
              <a:rPr lang="pl-PL"/>
              <a:t>Wójcik</a:t>
            </a:r>
            <a:endParaRPr lang="pl-PL" dirty="0" err="1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E92D-860D-0D7E-34B2-E51A202E5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err="1"/>
              <a:t>Krótki</a:t>
            </a:r>
            <a:r>
              <a:rPr lang="en-US" sz="4800"/>
              <a:t> </a:t>
            </a:r>
            <a:r>
              <a:rPr lang="en-US" sz="4800" err="1"/>
              <a:t>opis</a:t>
            </a:r>
            <a:r>
              <a:rPr lang="en-US" sz="4800"/>
              <a:t> </a:t>
            </a:r>
            <a:r>
              <a:rPr lang="en-US" sz="4800" err="1"/>
              <a:t>naszego</a:t>
            </a:r>
            <a:r>
              <a:rPr lang="en-US" sz="4800"/>
              <a:t> </a:t>
            </a:r>
            <a:r>
              <a:rPr lang="en-US" sz="4800" err="1"/>
              <a:t>projektu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533ED-9EB5-881C-65B2-CA81BFA59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>
                <a:ea typeface="+mn-lt"/>
                <a:cs typeface="+mn-lt"/>
              </a:rPr>
              <a:t>Projekt ma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celu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stworzenie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nowoczesnej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stacji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pogodowej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wykorzystującej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platformę</a:t>
            </a:r>
            <a:r>
              <a:rPr lang="en-US" sz="2400" dirty="0">
                <a:ea typeface="+mn-lt"/>
                <a:cs typeface="+mn-lt"/>
              </a:rPr>
              <a:t> Raspberry Pi, </a:t>
            </a:r>
            <a:r>
              <a:rPr lang="en-US" sz="2400" err="1">
                <a:ea typeface="+mn-lt"/>
                <a:cs typeface="+mn-lt"/>
              </a:rPr>
              <a:t>umożliwiającej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zbieranie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analizę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prezentację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danych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dotyczących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warunków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atmosferycznych</a:t>
            </a:r>
            <a:r>
              <a:rPr lang="en-US" sz="2400" dirty="0">
                <a:ea typeface="+mn-lt"/>
                <a:cs typeface="+mn-lt"/>
              </a:rPr>
              <a:t>. </a:t>
            </a:r>
            <a:r>
              <a:rPr lang="en-US" sz="2400" err="1">
                <a:ea typeface="+mn-lt"/>
                <a:cs typeface="+mn-lt"/>
              </a:rPr>
              <a:t>Głównym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zadaniem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systemu</a:t>
            </a:r>
            <a:r>
              <a:rPr lang="en-US" sz="2400" dirty="0">
                <a:ea typeface="+mn-lt"/>
                <a:cs typeface="+mn-lt"/>
              </a:rPr>
              <a:t> jest </a:t>
            </a:r>
            <a:r>
              <a:rPr lang="en-US" sz="2400" err="1">
                <a:ea typeface="+mn-lt"/>
                <a:cs typeface="+mn-lt"/>
              </a:rPr>
              <a:t>monitorowanie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temperatury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oraz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wilgotności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powietrza</a:t>
            </a:r>
            <a:r>
              <a:rPr lang="en-US" sz="2400" dirty="0">
                <a:ea typeface="+mn-lt"/>
                <a:cs typeface="+mn-lt"/>
              </a:rPr>
              <a:t> z </a:t>
            </a:r>
            <a:r>
              <a:rPr lang="en-US" sz="2400" err="1">
                <a:ea typeface="+mn-lt"/>
                <a:cs typeface="+mn-lt"/>
              </a:rPr>
              <a:t>wykorzystaniem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czujników</a:t>
            </a:r>
            <a:r>
              <a:rPr lang="en-US" sz="2400" dirty="0">
                <a:ea typeface="+mn-lt"/>
                <a:cs typeface="+mn-lt"/>
              </a:rPr>
              <a:t>, a </a:t>
            </a:r>
            <a:r>
              <a:rPr lang="en-US" sz="2400" err="1">
                <a:ea typeface="+mn-lt"/>
                <a:cs typeface="+mn-lt"/>
              </a:rPr>
              <a:t>także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pobieranych</a:t>
            </a:r>
            <a:r>
              <a:rPr lang="en-US" sz="2400" dirty="0">
                <a:ea typeface="+mn-lt"/>
                <a:cs typeface="+mn-lt"/>
              </a:rPr>
              <a:t> z </a:t>
            </a:r>
            <a:r>
              <a:rPr lang="en-US" sz="2400" err="1">
                <a:ea typeface="+mn-lt"/>
                <a:cs typeface="+mn-lt"/>
              </a:rPr>
              <a:t>innych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stacji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danego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terenu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poprzez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dedykowane</a:t>
            </a:r>
            <a:r>
              <a:rPr lang="en-US" sz="2400" dirty="0">
                <a:ea typeface="+mn-lt"/>
                <a:cs typeface="+mn-lt"/>
              </a:rPr>
              <a:t> API, co </a:t>
            </a:r>
            <a:r>
              <a:rPr lang="en-US" sz="2400" err="1">
                <a:ea typeface="+mn-lt"/>
                <a:cs typeface="+mn-lt"/>
              </a:rPr>
              <a:t>pozwala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integrację</a:t>
            </a:r>
            <a:r>
              <a:rPr lang="en-US" sz="2400" dirty="0">
                <a:ea typeface="+mn-lt"/>
                <a:cs typeface="+mn-lt"/>
              </a:rPr>
              <a:t> z </a:t>
            </a:r>
            <a:r>
              <a:rPr lang="en-US" sz="2400" err="1">
                <a:ea typeface="+mn-lt"/>
                <a:cs typeface="+mn-lt"/>
              </a:rPr>
              <a:t>systemami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zewnętrznymi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oraz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zastosowanie</a:t>
            </a:r>
            <a:r>
              <a:rPr lang="en-US" sz="2400" dirty="0">
                <a:ea typeface="+mn-lt"/>
                <a:cs typeface="+mn-lt"/>
              </a:rPr>
              <a:t> w </a:t>
            </a:r>
            <a:r>
              <a:rPr lang="en-US" sz="2400" err="1">
                <a:ea typeface="+mn-lt"/>
                <a:cs typeface="+mn-lt"/>
              </a:rPr>
              <a:t>rozwiązaniach</a:t>
            </a:r>
            <a:r>
              <a:rPr lang="en-US" sz="2400" dirty="0">
                <a:ea typeface="+mn-lt"/>
                <a:cs typeface="+mn-lt"/>
              </a:rPr>
              <a:t> IoT.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081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F9AD-7226-B7DE-AC23-2C4CE0D74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1"/>
            <a:ext cx="10363200" cy="1187570"/>
          </a:xfrm>
        </p:spPr>
        <p:txBody>
          <a:bodyPr/>
          <a:lstStyle/>
          <a:p>
            <a:r>
              <a:rPr lang="en-US" dirty="0" err="1"/>
              <a:t>Komponenty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19DFA-B653-E880-88C7-A6F792B3E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542" y="1452457"/>
            <a:ext cx="2833915" cy="33826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Raspberry Pi 4b</a:t>
            </a:r>
            <a:endParaRPr lang="en-US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D246BAC-0387-4F8E-1E21-348ED917B480}"/>
              </a:ext>
            </a:extLst>
          </p:cNvPr>
          <p:cNvSpPr txBox="1"/>
          <p:nvPr/>
        </p:nvSpPr>
        <p:spPr>
          <a:xfrm>
            <a:off x="4397829" y="144961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Raspberry Pi zero 2</a:t>
            </a: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AA0EB0B-358B-D7DD-EC96-5224611C4F57}"/>
              </a:ext>
            </a:extLst>
          </p:cNvPr>
          <p:cNvSpPr txBox="1"/>
          <p:nvPr/>
        </p:nvSpPr>
        <p:spPr>
          <a:xfrm>
            <a:off x="7954579" y="335915"/>
            <a:ext cx="3720032" cy="60785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b="1" dirty="0" err="1"/>
              <a:t>Raspberry</a:t>
            </a:r>
            <a:r>
              <a:rPr lang="pl-PL" b="1" dirty="0"/>
              <a:t> Pi</a:t>
            </a:r>
          </a:p>
          <a:p>
            <a:pPr marL="228600" indent="-228600">
              <a:buFont typeface=""/>
              <a:buAutoNum type="arabicPeriod"/>
            </a:pPr>
            <a:r>
              <a:rPr lang="pl-PL" b="1" dirty="0" err="1"/>
              <a:t>Raspberry</a:t>
            </a:r>
            <a:r>
              <a:rPr lang="pl-PL" b="1" dirty="0"/>
              <a:t> Pi 4 Model B</a:t>
            </a:r>
            <a:r>
              <a:rPr lang="pl-PL" dirty="0"/>
              <a:t> </a:t>
            </a:r>
          </a:p>
          <a:p>
            <a:pPr marL="228600" lvl="1" indent="-228600">
              <a:buFont typeface=""/>
              <a:buAutoNum type="arabicPeriod"/>
            </a:pPr>
            <a:r>
              <a:rPr lang="pl-PL" dirty="0"/>
              <a:t>2GB/4GB/8GB RAM</a:t>
            </a:r>
          </a:p>
          <a:p>
            <a:pPr marL="228600" lvl="1" indent="-228600">
              <a:buFont typeface=""/>
              <a:buAutoNum type="arabicPeriod"/>
            </a:pPr>
            <a:r>
              <a:rPr lang="pl-PL" dirty="0"/>
              <a:t>Obsługuje Wi-Fi i Bluetooth</a:t>
            </a:r>
          </a:p>
          <a:p>
            <a:pPr marL="228600" lvl="1" indent="-228600">
              <a:buFont typeface=""/>
              <a:buAutoNum type="arabicPeriod"/>
            </a:pPr>
            <a:r>
              <a:rPr lang="pl-PL" dirty="0"/>
              <a:t>Dobra wydajność do przetwarzania danych i </a:t>
            </a:r>
            <a:r>
              <a:rPr lang="pl-PL" dirty="0" err="1"/>
              <a:t>hostowania</a:t>
            </a:r>
            <a:r>
              <a:rPr lang="pl-PL" dirty="0"/>
              <a:t> serwera</a:t>
            </a:r>
          </a:p>
          <a:p>
            <a:pPr marL="228600" indent="-228600">
              <a:buFont typeface=""/>
              <a:buAutoNum type="arabicPeriod"/>
            </a:pPr>
            <a:endParaRPr lang="pl-PL" dirty="0"/>
          </a:p>
          <a:p>
            <a:pPr marL="228600" indent="-228600">
              <a:buFont typeface=""/>
              <a:buAutoNum type="arabicPeriod"/>
            </a:pPr>
            <a:r>
              <a:rPr lang="pl-PL" b="1" dirty="0" err="1"/>
              <a:t>Raspberry</a:t>
            </a:r>
            <a:r>
              <a:rPr lang="pl-PL" b="1" dirty="0"/>
              <a:t> Pi Zero 2 W</a:t>
            </a:r>
            <a:r>
              <a:rPr lang="pl-PL" dirty="0"/>
              <a:t>  </a:t>
            </a:r>
          </a:p>
          <a:p>
            <a:pPr marL="228600" lvl="1" indent="-228600">
              <a:buFont typeface=""/>
              <a:buAutoNum type="arabicPeriod"/>
            </a:pPr>
            <a:r>
              <a:rPr lang="pl-PL" dirty="0"/>
              <a:t>Bardziej energooszczędne, ale mniej wydajne</a:t>
            </a:r>
          </a:p>
          <a:p>
            <a:pPr marL="228600" lvl="1" indent="-228600">
              <a:buFont typeface=""/>
              <a:buAutoNum type="arabicPeriod"/>
            </a:pPr>
            <a:r>
              <a:rPr lang="pl-PL" dirty="0"/>
              <a:t>Wbudowane Wi-Fi, ale mniej portów</a:t>
            </a:r>
          </a:p>
          <a:p>
            <a:pPr marL="228600" lvl="1" indent="-228600">
              <a:buAutoNum type="arabicPeriod"/>
            </a:pPr>
            <a:r>
              <a:rPr lang="pl-PL" b="1" dirty="0"/>
              <a:t>Czujnik temperatury i wilgotności DHT22</a:t>
            </a:r>
          </a:p>
          <a:p>
            <a:pPr marL="0" lvl="1"/>
            <a:r>
              <a:rPr lang="pl-PL" dirty="0"/>
              <a:t>1.Napięcie</a:t>
            </a:r>
            <a:r>
              <a:rPr lang="pl-PL" dirty="0">
                <a:ea typeface="+mn-lt"/>
                <a:cs typeface="+mn-lt"/>
              </a:rPr>
              <a:t> zasilania: od 3,3 V do 6 V</a:t>
            </a:r>
            <a:endParaRPr lang="pl-PL"/>
          </a:p>
          <a:p>
            <a:pPr marL="0" lvl="1"/>
            <a:r>
              <a:rPr lang="pl-PL" dirty="0">
                <a:ea typeface="+mn-lt"/>
                <a:cs typeface="+mn-lt"/>
              </a:rPr>
              <a:t>2.Średni pobór prądu: 0,2 </a:t>
            </a:r>
            <a:r>
              <a:rPr lang="pl-PL" dirty="0" err="1">
                <a:ea typeface="+mn-lt"/>
                <a:cs typeface="+mn-lt"/>
              </a:rPr>
              <a:t>mA</a:t>
            </a:r>
            <a:endParaRPr lang="pl-PL" dirty="0">
              <a:ea typeface="+mn-lt"/>
              <a:cs typeface="+mn-lt"/>
            </a:endParaRPr>
          </a:p>
          <a:p>
            <a:pPr marL="0" lvl="1"/>
            <a:r>
              <a:rPr lang="pl-PL" dirty="0">
                <a:ea typeface="+mn-lt"/>
                <a:cs typeface="+mn-lt"/>
              </a:rPr>
              <a:t>3. Zakres pomiarowy: -40 do 80 </a:t>
            </a:r>
            <a:r>
              <a:rPr lang="pl-PL" sz="1100" dirty="0">
                <a:latin typeface="Verdana"/>
                <a:ea typeface="Verdana"/>
              </a:rPr>
              <a:t>°C</a:t>
            </a:r>
            <a:endParaRPr lang="pl-PL" sz="1100" dirty="0"/>
          </a:p>
          <a:p>
            <a:pPr marL="0" lvl="1"/>
            <a:r>
              <a:rPr lang="pl-PL" dirty="0">
                <a:latin typeface="Grandview Display"/>
                <a:ea typeface="Verdana"/>
              </a:rPr>
              <a:t>4. </a:t>
            </a:r>
            <a:r>
              <a:rPr lang="pl-PL" dirty="0">
                <a:ea typeface="+mn-lt"/>
                <a:cs typeface="+mn-lt"/>
              </a:rPr>
              <a:t>Zakres pomiarowy: 0 - 100 % RH</a:t>
            </a:r>
          </a:p>
          <a:p>
            <a:pPr marL="0" lvl="1"/>
            <a:endParaRPr lang="pl-PL" sz="1100" dirty="0">
              <a:latin typeface="Verdana"/>
              <a:ea typeface="Verdana"/>
            </a:endParaRPr>
          </a:p>
          <a:p>
            <a:pPr marL="0" lvl="1"/>
            <a:endParaRPr lang="pl-PL" dirty="0"/>
          </a:p>
        </p:txBody>
      </p:sp>
      <p:pic>
        <p:nvPicPr>
          <p:cNvPr id="6" name="Obraz 5" descr="Obraz zawierający elektronika, Komponent elektroniczny, Element obwodu, Pasywny element obwodu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6C132B7D-1096-362B-2673-DE26D00B5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73" y="1787072"/>
            <a:ext cx="4248176" cy="2884716"/>
          </a:xfrm>
          <a:prstGeom prst="rect">
            <a:avLst/>
          </a:prstGeom>
        </p:spPr>
      </p:pic>
      <p:pic>
        <p:nvPicPr>
          <p:cNvPr id="7" name="Obraz 6" descr="Obraz zawierający elektronika, Komponent elektroniczny, Element obwodu, Pasywny element obwodu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29447219-BD64-18A8-2CE1-A129447C3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752" y="1903187"/>
            <a:ext cx="3200854" cy="248920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C8BCC82-FB4C-508E-6BDA-FA625AC08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6820" y="4833257"/>
            <a:ext cx="1884590" cy="1937658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EAA060FA-19AC-5D21-FE57-E63235D62D56}"/>
              </a:ext>
            </a:extLst>
          </p:cNvPr>
          <p:cNvSpPr txBox="1"/>
          <p:nvPr/>
        </p:nvSpPr>
        <p:spPr>
          <a:xfrm>
            <a:off x="2676071" y="4396014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/>
              <a:t>Czujnik</a:t>
            </a:r>
            <a:r>
              <a:rPr lang="en-US" dirty="0"/>
              <a:t> DHT22 </a:t>
            </a:r>
            <a:endParaRPr lang="pl-PL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3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4D99-DD11-0497-5CFA-04FB04F9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ea typeface="+mj-lt"/>
                <a:cs typeface="+mj-lt"/>
              </a:rPr>
              <a:t>Zakres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prac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EFEAD-BBA3-DC94-3843-4DEED3080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559171"/>
            <a:ext cx="8174893" cy="37050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Budowa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stacji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pogodowej</a:t>
            </a:r>
            <a:r>
              <a:rPr lang="en-US">
                <a:ea typeface="+mn-lt"/>
                <a:cs typeface="+mn-lt"/>
              </a:rPr>
              <a:t> z Raspberry Pi</a:t>
            </a:r>
            <a:endParaRPr lang="en-US"/>
          </a:p>
          <a:p>
            <a:r>
              <a:rPr lang="en-US" err="1">
                <a:ea typeface="+mn-lt"/>
                <a:cs typeface="+mn-lt"/>
              </a:rPr>
              <a:t>Podłączenie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konfiguracja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czujników</a:t>
            </a:r>
            <a:r>
              <a:rPr lang="en-US">
                <a:ea typeface="+mn-lt"/>
                <a:cs typeface="+mn-lt"/>
              </a:rPr>
              <a:t> (np. </a:t>
            </a:r>
            <a:r>
              <a:rPr lang="en-US" err="1">
                <a:ea typeface="+mn-lt"/>
                <a:cs typeface="+mn-lt"/>
              </a:rPr>
              <a:t>temperatury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wilgotności</a:t>
            </a:r>
            <a:r>
              <a:rPr lang="en-US">
                <a:ea typeface="+mn-lt"/>
                <a:cs typeface="+mn-lt"/>
              </a:rPr>
              <a:t>)</a:t>
            </a:r>
            <a:endParaRPr lang="en-US"/>
          </a:p>
          <a:p>
            <a:r>
              <a:rPr lang="en-US" err="1">
                <a:ea typeface="+mn-lt"/>
                <a:cs typeface="+mn-lt"/>
              </a:rPr>
              <a:t>Pobieranie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danych</a:t>
            </a:r>
            <a:r>
              <a:rPr lang="en-US">
                <a:ea typeface="+mn-lt"/>
                <a:cs typeface="+mn-lt"/>
              </a:rPr>
              <a:t> z API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ich </a:t>
            </a:r>
            <a:r>
              <a:rPr lang="en-US" err="1">
                <a:ea typeface="+mn-lt"/>
                <a:cs typeface="+mn-lt"/>
              </a:rPr>
              <a:t>analiza</a:t>
            </a:r>
            <a:endParaRPr lang="en-US" err="1"/>
          </a:p>
          <a:p>
            <a:r>
              <a:rPr lang="en-US" err="1">
                <a:ea typeface="+mn-lt"/>
                <a:cs typeface="+mn-lt"/>
              </a:rPr>
              <a:t>Wizualizacja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danych</a:t>
            </a:r>
            <a:r>
              <a:rPr lang="en-US">
                <a:ea typeface="+mn-lt"/>
                <a:cs typeface="+mn-lt"/>
              </a:rPr>
              <a:t> w </a:t>
            </a:r>
            <a:r>
              <a:rPr lang="en-US" err="1">
                <a:ea typeface="+mn-lt"/>
                <a:cs typeface="+mn-lt"/>
              </a:rPr>
              <a:t>aplikacji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lub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stronie</a:t>
            </a:r>
            <a:endParaRPr lang="en-US">
              <a:ea typeface="+mn-lt"/>
              <a:cs typeface="+mn-lt"/>
            </a:endParaRPr>
          </a:p>
          <a:p>
            <a:r>
              <a:rPr lang="en-US" err="1">
                <a:ea typeface="+mn-lt"/>
                <a:cs typeface="+mn-lt"/>
              </a:rPr>
              <a:t>Zapisywanie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danych</a:t>
            </a:r>
            <a:r>
              <a:rPr lang="en-US">
                <a:ea typeface="+mn-lt"/>
                <a:cs typeface="+mn-lt"/>
              </a:rPr>
              <a:t> w </a:t>
            </a:r>
            <a:r>
              <a:rPr lang="en-US" err="1">
                <a:ea typeface="+mn-lt"/>
                <a:cs typeface="+mn-lt"/>
              </a:rPr>
              <a:t>bazie</a:t>
            </a:r>
            <a:r>
              <a:rPr lang="en-US">
                <a:ea typeface="+mn-lt"/>
                <a:cs typeface="+mn-lt"/>
              </a:rPr>
              <a:t> – </a:t>
            </a:r>
            <a:r>
              <a:rPr lang="en-US" err="1">
                <a:ea typeface="+mn-lt"/>
                <a:cs typeface="+mn-lt"/>
              </a:rPr>
              <a:t>Przechowywanie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pomiarów</a:t>
            </a:r>
            <a:r>
              <a:rPr lang="en-US">
                <a:ea typeface="+mn-lt"/>
                <a:cs typeface="+mn-lt"/>
              </a:rPr>
              <a:t> w </a:t>
            </a:r>
            <a:r>
              <a:rPr lang="en-US" err="1">
                <a:ea typeface="+mn-lt"/>
                <a:cs typeface="+mn-lt"/>
              </a:rPr>
              <a:t>bazie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danych</a:t>
            </a:r>
            <a:r>
              <a:rPr lang="en-US">
                <a:ea typeface="+mn-lt"/>
                <a:cs typeface="+mn-lt"/>
              </a:rPr>
              <a:t> z </a:t>
            </a:r>
            <a:r>
              <a:rPr lang="en-US" err="1">
                <a:ea typeface="+mn-lt"/>
                <a:cs typeface="+mn-lt"/>
              </a:rPr>
              <a:t>możliwością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filtrowania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analizy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historycznej</a:t>
            </a:r>
            <a:r>
              <a:rPr lang="en-US">
                <a:ea typeface="+mn-lt"/>
                <a:cs typeface="+mn-lt"/>
              </a:rPr>
              <a:t>.</a:t>
            </a:r>
          </a:p>
          <a:p>
            <a:r>
              <a:rPr lang="en-US" err="1">
                <a:ea typeface="+mn-lt"/>
                <a:cs typeface="+mn-lt"/>
              </a:rPr>
              <a:t>Wizualizacja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danych</a:t>
            </a:r>
            <a:r>
              <a:rPr lang="en-US">
                <a:ea typeface="+mn-lt"/>
                <a:cs typeface="+mn-lt"/>
              </a:rPr>
              <a:t> – </a:t>
            </a:r>
            <a:r>
              <a:rPr lang="en-US" err="1">
                <a:ea typeface="+mn-lt"/>
                <a:cs typeface="+mn-lt"/>
              </a:rPr>
              <a:t>mapy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pogodowe</a:t>
            </a:r>
            <a:r>
              <a:rPr lang="en-US">
                <a:ea typeface="+mn-lt"/>
                <a:cs typeface="+mn-lt"/>
              </a:rPr>
              <a:t> do </a:t>
            </a:r>
            <a:r>
              <a:rPr lang="en-US" err="1">
                <a:ea typeface="+mn-lt"/>
                <a:cs typeface="+mn-lt"/>
              </a:rPr>
              <a:t>analizy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trendów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lokalizacji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pomiarów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1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924AB-DE63-4888-58D3-9824951D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Możliwa</a:t>
            </a:r>
            <a:r>
              <a:rPr lang="en-US"/>
              <a:t> </a:t>
            </a:r>
            <a:r>
              <a:rPr lang="en-US" err="1"/>
              <a:t>dalsza</a:t>
            </a:r>
            <a:r>
              <a:rPr lang="en-US"/>
              <a:t> </a:t>
            </a:r>
            <a:r>
              <a:rPr lang="en-US" err="1"/>
              <a:t>rozbudowa</a:t>
            </a:r>
            <a:r>
              <a:rPr lang="en-US"/>
              <a:t>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3B073-712C-A86E-9D6F-9AAF8A6A4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err="1">
                <a:ea typeface="+mn-lt"/>
                <a:cs typeface="+mn-lt"/>
              </a:rPr>
              <a:t>Moduł</a:t>
            </a:r>
            <a:r>
              <a:rPr lang="en-US" b="1">
                <a:ea typeface="+mn-lt"/>
                <a:cs typeface="+mn-lt"/>
              </a:rPr>
              <a:t> GPS (np. NEO-6M)</a:t>
            </a:r>
            <a:r>
              <a:rPr lang="en-US">
                <a:ea typeface="+mn-lt"/>
                <a:cs typeface="+mn-lt"/>
              </a:rPr>
              <a:t> </a:t>
            </a:r>
            <a:endParaRPr lang="en-US"/>
          </a:p>
          <a:p>
            <a:r>
              <a:rPr lang="en-US" b="1" err="1">
                <a:ea typeface="+mn-lt"/>
                <a:cs typeface="+mn-lt"/>
              </a:rPr>
              <a:t>Czujnik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pyłów</a:t>
            </a:r>
            <a:r>
              <a:rPr lang="en-US" b="1">
                <a:ea typeface="+mn-lt"/>
                <a:cs typeface="+mn-lt"/>
              </a:rPr>
              <a:t> PM2.5/PM10 (np. SDS011, PMS5003)</a:t>
            </a:r>
            <a:r>
              <a:rPr lang="en-US">
                <a:ea typeface="+mn-lt"/>
                <a:cs typeface="+mn-lt"/>
              </a:rPr>
              <a:t> </a:t>
            </a:r>
          </a:p>
          <a:p>
            <a:r>
              <a:rPr lang="en-US" b="1" err="1">
                <a:ea typeface="+mn-lt"/>
                <a:cs typeface="+mn-lt"/>
              </a:rPr>
              <a:t>Pomiar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prędkości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i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kierunku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wiatru</a:t>
            </a:r>
            <a:endParaRPr lang="en-US" b="1">
              <a:ea typeface="+mn-lt"/>
              <a:cs typeface="+mn-lt"/>
            </a:endParaRPr>
          </a:p>
          <a:p>
            <a:r>
              <a:rPr lang="en-US" b="1" err="1">
                <a:ea typeface="+mn-lt"/>
                <a:cs typeface="+mn-lt"/>
              </a:rPr>
              <a:t>Predykcja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pogody</a:t>
            </a:r>
          </a:p>
          <a:p>
            <a:r>
              <a:rPr lang="en-US" b="1" err="1">
                <a:ea typeface="+mn-lt"/>
                <a:cs typeface="+mn-lt"/>
              </a:rPr>
              <a:t>Automatyczne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alerty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pogodowe</a:t>
            </a:r>
            <a:endParaRPr lang="en-US" b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8418230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DashVTI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DashVTI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Dash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E0E31462-65AE-4087-9B94-B3347EE711B2}" vid="{CA8B31CB-369F-4872-A917-A9EAAF9182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DashVTI</vt:lpstr>
      <vt:lpstr>Stacja pogodowa</vt:lpstr>
      <vt:lpstr>Krótki opis naszego projektu</vt:lpstr>
      <vt:lpstr>Komponenty</vt:lpstr>
      <vt:lpstr>Zakres prac</vt:lpstr>
      <vt:lpstr>Możliwa dalsza rozbudowa 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244</cp:revision>
  <dcterms:created xsi:type="dcterms:W3CDTF">2025-03-19T20:23:19Z</dcterms:created>
  <dcterms:modified xsi:type="dcterms:W3CDTF">2025-03-19T20:43:46Z</dcterms:modified>
</cp:coreProperties>
</file>