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1eea0239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1eea0239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1eea0239d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1eea0239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1eea0239d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1eea0239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1e628c4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1e628c4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21319647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21319647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1e628c4a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1e628c4a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l"/>
              <a:t>Oprogramowanie dla hostingu serwerów gry Minecraft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Co to hosting?</a:t>
            </a:r>
            <a:endParaRPr/>
          </a:p>
        </p:txBody>
      </p:sp>
      <p:sp>
        <p:nvSpPr>
          <p:cNvPr id="61" name="Google Shape;61;p14"/>
          <p:cNvSpPr txBox="1"/>
          <p:nvPr>
            <p:ph idx="1" type="body"/>
          </p:nvPr>
        </p:nvSpPr>
        <p:spPr>
          <a:xfrm>
            <a:off x="311700" y="1152475"/>
            <a:ext cx="3534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pl"/>
              <a:t>Hosting to usługa polegająca na udostępnianiu miejsca na serwerze, gdzie przechowywane są pliki i dane potrzebne do działania strony internetowej, aplikacji lub innych usług online. Dzięki hostingowi strona internetowa jest dostępna w sieci 24/7, a użytkownicy mogą ją odwiedzać z dowolnego miejsca na świecie.</a:t>
            </a:r>
            <a:endParaRPr/>
          </a:p>
        </p:txBody>
      </p:sp>
      <p:pic>
        <p:nvPicPr>
          <p:cNvPr id="62" name="Google Shape;62;p14"/>
          <p:cNvPicPr preferRelativeResize="0"/>
          <p:nvPr/>
        </p:nvPicPr>
        <p:blipFill>
          <a:blip r:embed="rId3">
            <a:alphaModFix/>
          </a:blip>
          <a:stretch>
            <a:fillRect/>
          </a:stretch>
        </p:blipFill>
        <p:spPr>
          <a:xfrm>
            <a:off x="3998400" y="1170125"/>
            <a:ext cx="4993202" cy="30988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Co to Minecraft?</a:t>
            </a:r>
            <a:endParaRPr/>
          </a:p>
        </p:txBody>
      </p:sp>
      <p:sp>
        <p:nvSpPr>
          <p:cNvPr id="68" name="Google Shape;68;p15"/>
          <p:cNvSpPr txBox="1"/>
          <p:nvPr>
            <p:ph idx="1" type="body"/>
          </p:nvPr>
        </p:nvSpPr>
        <p:spPr>
          <a:xfrm>
            <a:off x="311700" y="1152475"/>
            <a:ext cx="40782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pl"/>
              <a:t>Minecraft to popularna gra sandboxowa, w której gracze eksplorują otwarty świat zbudowany z bloków, zbierają surowce i tworzą różne struktury. Gra oferuje tryb kreatywny, gdzie można swobodnie budować, oraz tryb przetrwania, w którym trzeba zdobywać jedzenie, walczyć z potworami i unikać zagrożeń. Dzięki możliwościom modyfikacji i trybowi wieloosobowemu, Minecraft stał się jedną z najpopularniejszych gier na świecie.</a:t>
            </a:r>
            <a:endParaRPr/>
          </a:p>
        </p:txBody>
      </p:sp>
      <p:pic>
        <p:nvPicPr>
          <p:cNvPr id="69" name="Google Shape;69;p15"/>
          <p:cNvPicPr preferRelativeResize="0"/>
          <p:nvPr/>
        </p:nvPicPr>
        <p:blipFill>
          <a:blip r:embed="rId3">
            <a:alphaModFix/>
          </a:blip>
          <a:stretch>
            <a:fillRect/>
          </a:stretch>
        </p:blipFill>
        <p:spPr>
          <a:xfrm>
            <a:off x="5187200" y="626250"/>
            <a:ext cx="3102799"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Czym jest serwer?</a:t>
            </a:r>
            <a:endParaRPr/>
          </a:p>
        </p:txBody>
      </p:sp>
      <p:sp>
        <p:nvSpPr>
          <p:cNvPr id="75" name="Google Shape;75;p16"/>
          <p:cNvSpPr txBox="1"/>
          <p:nvPr>
            <p:ph idx="1" type="body"/>
          </p:nvPr>
        </p:nvSpPr>
        <p:spPr>
          <a:xfrm>
            <a:off x="311700" y="1152475"/>
            <a:ext cx="37440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pl"/>
              <a:t>Serwer to komputer lub program, który udostępnia zasoby, usługi lub dane innym urządzeniom w sieci, nazywanym klientami. Może obsługiwać różne zadania, takie jak przechowywanie plików, hostowanie stron internetowych, obsługa poczty elektronicznej czy prowadzenie gier online. Serwery działają przez całą dobę, aby zapewnić ciągły dostęp do usług i danych.</a:t>
            </a:r>
            <a:endParaRPr/>
          </a:p>
        </p:txBody>
      </p:sp>
      <p:pic>
        <p:nvPicPr>
          <p:cNvPr id="76" name="Google Shape;76;p16"/>
          <p:cNvPicPr preferRelativeResize="0"/>
          <p:nvPr/>
        </p:nvPicPr>
        <p:blipFill>
          <a:blip r:embed="rId3">
            <a:alphaModFix/>
          </a:blip>
          <a:stretch>
            <a:fillRect/>
          </a:stretch>
        </p:blipFill>
        <p:spPr>
          <a:xfrm>
            <a:off x="4231425" y="1152475"/>
            <a:ext cx="4783500" cy="2911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45450" y="461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Krótki opis naszego projektu</a:t>
            </a:r>
            <a:endParaRPr/>
          </a:p>
        </p:txBody>
      </p:sp>
      <p:sp>
        <p:nvSpPr>
          <p:cNvPr id="82" name="Google Shape;82;p17"/>
          <p:cNvSpPr txBox="1"/>
          <p:nvPr>
            <p:ph idx="1" type="body"/>
          </p:nvPr>
        </p:nvSpPr>
        <p:spPr>
          <a:xfrm>
            <a:off x="311700" y="1152475"/>
            <a:ext cx="4602900" cy="3416400"/>
          </a:xfrm>
          <a:prstGeom prst="rect">
            <a:avLst/>
          </a:prstGeom>
        </p:spPr>
        <p:txBody>
          <a:bodyPr anchorCtr="0" anchor="t" bIns="91425" lIns="91425" spcFirstLastPara="1" rIns="91425" wrap="square" tIns="91425">
            <a:normAutofit fontScale="25000" lnSpcReduction="20000"/>
          </a:bodyPr>
          <a:lstStyle/>
          <a:p>
            <a:pPr indent="0" lvl="0" marL="457200" rtl="0" algn="l">
              <a:spcBef>
                <a:spcPts val="0"/>
              </a:spcBef>
              <a:spcAft>
                <a:spcPts val="0"/>
              </a:spcAft>
              <a:buNone/>
            </a:pPr>
            <a:r>
              <a:rPr lang="pl" sz="7200"/>
              <a:t>Projekt ma na celu zaprojektowanie i wdrożenie nowoczesnego oprogramowania, które umożliwi uruchomienie hostingu serwera gry Minecraft. Głównym celem jest stworzenie intuicyjnego narzędzia, które pozwoli osobom nietechnicznym w prosty sposób utworzyć serwer gry, aby mogły cieszyć się wspólną rozgrywką ze znajomymi.</a:t>
            </a:r>
            <a:endParaRPr sz="7200"/>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3" name="Google Shape;83;p17"/>
          <p:cNvPicPr preferRelativeResize="0"/>
          <p:nvPr/>
        </p:nvPicPr>
        <p:blipFill>
          <a:blip r:embed="rId3">
            <a:alphaModFix/>
          </a:blip>
          <a:stretch>
            <a:fillRect/>
          </a:stretch>
        </p:blipFill>
        <p:spPr>
          <a:xfrm>
            <a:off x="5648575" y="1309297"/>
            <a:ext cx="2414799" cy="2414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Zakres prac</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pl"/>
              <a:t>Projektowanie systemu</a:t>
            </a:r>
            <a:endParaRPr/>
          </a:p>
          <a:p>
            <a:pPr indent="-317500" lvl="1" marL="914400" rtl="0" algn="l">
              <a:spcBef>
                <a:spcPts val="0"/>
              </a:spcBef>
              <a:spcAft>
                <a:spcPts val="0"/>
              </a:spcAft>
              <a:buSzPts val="1400"/>
              <a:buChar char="-"/>
            </a:pPr>
            <a:r>
              <a:rPr lang="pl"/>
              <a:t>Projekt architektury systemu</a:t>
            </a:r>
            <a:endParaRPr/>
          </a:p>
          <a:p>
            <a:pPr indent="-317500" lvl="1" marL="914400" rtl="0" algn="l">
              <a:spcBef>
                <a:spcPts val="0"/>
              </a:spcBef>
              <a:spcAft>
                <a:spcPts val="0"/>
              </a:spcAft>
              <a:buSzPts val="1400"/>
              <a:buChar char="-"/>
            </a:pPr>
            <a:r>
              <a:rPr lang="pl"/>
              <a:t>Wybór technologii</a:t>
            </a:r>
            <a:endParaRPr/>
          </a:p>
          <a:p>
            <a:pPr indent="-342900" lvl="0" marL="457200" rtl="0" algn="l">
              <a:spcBef>
                <a:spcPts val="0"/>
              </a:spcBef>
              <a:spcAft>
                <a:spcPts val="0"/>
              </a:spcAft>
              <a:buSzPts val="1800"/>
              <a:buChar char="-"/>
            </a:pPr>
            <a:r>
              <a:rPr lang="pl"/>
              <a:t>Frontend - interfejs użytkownika</a:t>
            </a:r>
            <a:endParaRPr/>
          </a:p>
          <a:p>
            <a:pPr indent="-317500" lvl="1" marL="914400" rtl="0" algn="l">
              <a:spcBef>
                <a:spcPts val="0"/>
              </a:spcBef>
              <a:spcAft>
                <a:spcPts val="0"/>
              </a:spcAft>
              <a:buSzPts val="1400"/>
              <a:buChar char="-"/>
            </a:pPr>
            <a:r>
              <a:rPr lang="pl"/>
              <a:t>Projektowanie UI/UX</a:t>
            </a:r>
            <a:endParaRPr/>
          </a:p>
          <a:p>
            <a:pPr indent="-317500" lvl="1" marL="914400" rtl="0" algn="l">
              <a:spcBef>
                <a:spcPts val="0"/>
              </a:spcBef>
              <a:spcAft>
                <a:spcPts val="0"/>
              </a:spcAft>
              <a:buSzPts val="1400"/>
              <a:buChar char="-"/>
            </a:pPr>
            <a:r>
              <a:rPr lang="pl"/>
              <a:t>Integracja z backendem</a:t>
            </a:r>
            <a:endParaRPr/>
          </a:p>
          <a:p>
            <a:pPr indent="-342900" lvl="0" marL="457200" rtl="0" algn="l">
              <a:spcBef>
                <a:spcPts val="0"/>
              </a:spcBef>
              <a:spcAft>
                <a:spcPts val="0"/>
              </a:spcAft>
              <a:buSzPts val="1800"/>
              <a:buChar char="-"/>
            </a:pPr>
            <a:r>
              <a:rPr lang="pl"/>
              <a:t>Backend</a:t>
            </a:r>
            <a:endParaRPr/>
          </a:p>
          <a:p>
            <a:pPr indent="-317500" lvl="1" marL="914400" rtl="0" algn="l">
              <a:spcBef>
                <a:spcPts val="0"/>
              </a:spcBef>
              <a:spcAft>
                <a:spcPts val="0"/>
              </a:spcAft>
              <a:buSzPts val="1400"/>
              <a:buChar char="-"/>
            </a:pPr>
            <a:r>
              <a:rPr lang="pl"/>
              <a:t>API do zarządzania hostingiem oraz serwerami</a:t>
            </a:r>
            <a:endParaRPr/>
          </a:p>
          <a:p>
            <a:pPr indent="-317500" lvl="1" marL="914400" rtl="0" algn="l">
              <a:spcBef>
                <a:spcPts val="0"/>
              </a:spcBef>
              <a:spcAft>
                <a:spcPts val="0"/>
              </a:spcAft>
              <a:buSzPts val="1400"/>
              <a:buChar char="-"/>
            </a:pPr>
            <a:r>
              <a:rPr lang="pl"/>
              <a:t>Integracja z dockerem / k8s</a:t>
            </a:r>
            <a:endParaRPr/>
          </a:p>
          <a:p>
            <a:pPr indent="-342900" lvl="0" marL="457200" rtl="0" algn="l">
              <a:spcBef>
                <a:spcPts val="0"/>
              </a:spcBef>
              <a:spcAft>
                <a:spcPts val="0"/>
              </a:spcAft>
              <a:buSzPts val="1800"/>
              <a:buChar char="-"/>
            </a:pPr>
            <a:r>
              <a:rPr lang="pl"/>
              <a:t>Monitoring i utrzymanie</a:t>
            </a:r>
            <a:endParaRPr/>
          </a:p>
          <a:p>
            <a:pPr indent="-317500" lvl="1" marL="914400" rtl="0" algn="l">
              <a:spcBef>
                <a:spcPts val="0"/>
              </a:spcBef>
              <a:spcAft>
                <a:spcPts val="0"/>
              </a:spcAft>
              <a:buSzPts val="1400"/>
              <a:buChar char="-"/>
            </a:pPr>
            <a:r>
              <a:rPr lang="pl"/>
              <a:t>Implementacja monitoringu wydajności</a:t>
            </a:r>
            <a:endParaRPr/>
          </a:p>
          <a:p>
            <a:pPr indent="-317500" lvl="1" marL="914400" rtl="0" algn="l">
              <a:spcBef>
                <a:spcPts val="0"/>
              </a:spcBef>
              <a:spcAft>
                <a:spcPts val="0"/>
              </a:spcAft>
              <a:buSzPts val="1400"/>
              <a:buChar char="-"/>
            </a:pPr>
            <a:r>
              <a:rPr lang="pl"/>
              <a:t>Raporty i statystyki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Schemat aplikacji</a:t>
            </a:r>
            <a:endParaRPr/>
          </a:p>
        </p:txBody>
      </p:sp>
      <p:pic>
        <p:nvPicPr>
          <p:cNvPr id="95" name="Google Shape;95;p19"/>
          <p:cNvPicPr preferRelativeResize="0"/>
          <p:nvPr/>
        </p:nvPicPr>
        <p:blipFill>
          <a:blip r:embed="rId3">
            <a:alphaModFix/>
          </a:blip>
          <a:stretch>
            <a:fillRect/>
          </a:stretch>
        </p:blipFill>
        <p:spPr>
          <a:xfrm>
            <a:off x="417375" y="1053225"/>
            <a:ext cx="8141891"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