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3D9BE5-9BE1-4721-8276-3A183E5D8C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3745687-4841-45B6-8447-500BE88198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1C5764-F2AE-44EF-A2E1-C2988F5E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F81102-8111-48B3-B99D-352EACC3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0ADBD2-2870-42B2-B5A1-90FB46153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06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A775E61-2E1D-4681-8D85-82C4004C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1D2BA3C-AD56-4F84-8E10-418088C47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B08A84E-0AB3-4653-A174-D80569E3D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5BABD8-AE17-4FF8-83FC-3ADF3796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0192FEF-1C7E-4D31-A08F-9288CD547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596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5D51EA56-E31E-43E3-9609-B99B54D26A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5D0EF23-BE4F-4930-8D49-48E12E77E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456657-B73E-4A6A-BDCE-C1C60CEEF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B813596-BD90-48D3-9936-F5B9BEA3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59EBE0C-848F-491A-BF00-544D720F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218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05707F9-EE4A-418C-A4A3-D7D601369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C6D22A-A91F-4D25-9BA1-4D4C06939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61D842-EB87-414A-B463-0C5F11444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7422CF-7316-4008-A0FE-CFA1CE71D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194A4C6-06F6-42E3-84D8-7235DB831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38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741EB67-63B6-4F3D-B8F6-757A0B5AC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A92F9F-9048-4B1C-9123-55EF35FAF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1E48EB7-7BF1-4D39-A07D-8AB34CA43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AB647D-099B-4B33-9627-FAA5DF79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48CA373-25E9-4BAF-BB1C-CDA66CDAF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24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F85918-6B9D-40F2-B669-93F4F9EAA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093876-14CD-46BD-9317-A5D727CBE3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85A93B-3E44-429E-BC3F-09A9C5C472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CB56F19-36E9-42E3-B8EB-298C7388E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0BA6530-F988-4A15-B122-4FF9A735C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4AFC5DE-9B24-4332-B0D5-E7C4E26D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093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8C28AC3-3493-4409-8FDE-E810ED0EA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4ADDEE-FB64-4F3D-857F-36532866C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6EE62DA-08E4-4E92-BA19-2F6CB23EA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8BC07B60-C0CC-4A21-9BE2-5E76BE931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C9575C2-BE6D-4462-9E09-E8926D942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A058D92-0444-46E5-9878-873DC5A25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61911A2-A748-4C94-AC7E-B2AAD7C73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67DA8A3C-74EC-467D-8739-B2CA76D9B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71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EA7A05-B643-4039-86B9-88DCDF90F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7E50BBD-ADDF-46DE-9878-F95A9618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050FEAA-4424-47AF-8AC4-17617F417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960E3D2-FF47-42D7-A338-197768502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549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6E646AA-0FBB-4773-9BC1-40EDB26FB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C1FC51C-A1CE-4B08-AA7D-24B701D2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1589316-DA0E-437B-B179-4D5E199B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62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ED186E-C9FF-411B-A2BC-9156D0A87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AEC926-4FB3-4D62-8738-091118FA6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00134B4-5041-4585-9F78-766FC879C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DECEA28-A995-4421-84AA-999304501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CA4DB4-5768-42DB-8401-C088DFFB1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11E3C69-F9B2-4089-AAC7-501D5A07D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7774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7CECFB-8A2D-4850-9F96-69F901526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FE7E107-5BD8-4976-9B93-753509D45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CA5E62-37EB-4005-BD57-FE5035BAB1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7029446-6BA4-4784-84BA-66DE4509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AE0D4D9-8948-47C1-9332-6453D370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814CE8C-0FD0-4EDF-A3DE-736605FA5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718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D0FB41A-7C59-4BA4-AF5F-85ADF225C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77C320-9E5B-4604-A52E-B63F85FEC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BCA4FC5-E303-49DA-9D41-441F0A5760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59619-165B-4514-A729-03A09FA25D2E}" type="datetimeFigureOut">
              <a:rPr lang="pl-PL" smtClean="0"/>
              <a:t>19.03.2025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7F4E279-D8AA-4F5B-9848-D4F0EE3109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FFAF2F2-6277-4929-9B0E-142B7E0C4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38D1A-D3AC-4F05-92E6-C933319C36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41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ED47A7-6DDD-4821-A9F3-E65C983CC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Atak </a:t>
            </a:r>
            <a:r>
              <a:rPr lang="pl-PL" b="1" dirty="0" err="1"/>
              <a:t>phishingowy</a:t>
            </a:r>
            <a:r>
              <a:rPr lang="pl-PL" b="1" dirty="0"/>
              <a:t> </a:t>
            </a:r>
            <a:br>
              <a:rPr lang="pl-PL" dirty="0"/>
            </a:br>
            <a:r>
              <a:rPr lang="pl-PL" sz="3600" i="1" dirty="0"/>
              <a:t>zapis na konferencję naukową</a:t>
            </a:r>
            <a:endParaRPr lang="pl-PL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EE5650C-C80C-487F-BC93-DA4C079D7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Bartosz </a:t>
            </a:r>
            <a:r>
              <a:rPr lang="pl-PL" dirty="0" err="1"/>
              <a:t>Gabruk</a:t>
            </a:r>
            <a:r>
              <a:rPr lang="pl-PL" dirty="0"/>
              <a:t> i Jakub Maciejewski</a:t>
            </a:r>
          </a:p>
        </p:txBody>
      </p:sp>
    </p:spTree>
    <p:extLst>
      <p:ext uri="{BB962C8B-B14F-4D97-AF65-F5344CB8AC3E}">
        <p14:creationId xmlns:p14="http://schemas.microsoft.com/office/powerpoint/2010/main" val="4160835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9E002A-D4A6-4449-A246-996C47790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Założenia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24BDC4-45BE-41FC-BEC8-E750EC6A9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Atak przyjmuje formę fałszywego zaproszenia na konferencję naukową (z informacją o </a:t>
            </a:r>
            <a:r>
              <a:rPr lang="pl-PL" b="1" dirty="0"/>
              <a:t>ograniczonej liczbie miejsc</a:t>
            </a:r>
            <a:r>
              <a:rPr lang="pl-PL" dirty="0"/>
              <a:t>),</a:t>
            </a:r>
          </a:p>
          <a:p>
            <a:r>
              <a:rPr lang="pl-PL" dirty="0"/>
              <a:t>Treść wiadomości sformułowana w </a:t>
            </a:r>
            <a:r>
              <a:rPr lang="pl-PL" b="1" dirty="0"/>
              <a:t>sposób formalny i profesjonalny</a:t>
            </a:r>
            <a:r>
              <a:rPr lang="pl-PL" dirty="0"/>
              <a:t>, co zwiększa jej wiarygodność,</a:t>
            </a:r>
          </a:p>
          <a:p>
            <a:r>
              <a:rPr lang="pl-PL" dirty="0"/>
              <a:t>Konferencje naukowe </a:t>
            </a:r>
            <a:r>
              <a:rPr lang="pl-PL" b="1" dirty="0"/>
              <a:t>często wymagają rejestracji online</a:t>
            </a:r>
            <a:r>
              <a:rPr lang="pl-PL" dirty="0"/>
              <a:t>, więc prośba o zapisanie się przez formularz nie wzbudza podejrzeń,</a:t>
            </a:r>
          </a:p>
          <a:p>
            <a:r>
              <a:rPr lang="pl-PL" dirty="0"/>
              <a:t>Akademicy i osoby związane z edukacją mogą być </a:t>
            </a:r>
            <a:r>
              <a:rPr lang="pl-PL" b="1" dirty="0"/>
              <a:t>szczególnie zainteresowane</a:t>
            </a:r>
            <a:r>
              <a:rPr lang="pl-PL" dirty="0"/>
              <a:t> konferencją o nowoczesnych technologiach</a:t>
            </a:r>
          </a:p>
        </p:txBody>
      </p:sp>
    </p:spTree>
    <p:extLst>
      <p:ext uri="{BB962C8B-B14F-4D97-AF65-F5344CB8AC3E}">
        <p14:creationId xmlns:p14="http://schemas.microsoft.com/office/powerpoint/2010/main" val="421728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31D788-FB24-4433-A23A-A724E3E5B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Treść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2B8E80F-4A80-4F0B-8464-1A089A1ED912}"/>
              </a:ext>
            </a:extLst>
          </p:cNvPr>
          <p:cNvSpPr txBox="1"/>
          <p:nvPr/>
        </p:nvSpPr>
        <p:spPr>
          <a:xfrm>
            <a:off x="601483" y="1690688"/>
            <a:ext cx="1010662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/>
              <a:t>Serdecznie zapraszamy na bezpłatną konferencję naukową pt.:</a:t>
            </a:r>
          </a:p>
          <a:p>
            <a:endParaRPr lang="pl-PL" sz="1400" dirty="0"/>
          </a:p>
          <a:p>
            <a:r>
              <a:rPr lang="pl-PL" sz="1400" dirty="0"/>
              <a:t>„Nowoczesne technologie w edukacji akademickiej 2025”,</a:t>
            </a:r>
          </a:p>
          <a:p>
            <a:r>
              <a:rPr lang="pl-PL" sz="1400" dirty="0"/>
              <a:t>która odbędzie się 28 marca 2025 r. w Centrum Kongresowym w Poznańskim Parku Technologiczno-Naukowym. Podczas konferencji wystąpią uznani eksperci z zakresu innowacyjnych rozwiązań IT w dydaktyce, technologii chmurowych oraz sztucznej inteligencji.</a:t>
            </a:r>
          </a:p>
          <a:p>
            <a:endParaRPr lang="pl-PL" sz="1400" dirty="0"/>
          </a:p>
          <a:p>
            <a:r>
              <a:rPr lang="pl-PL" sz="1400" dirty="0"/>
              <a:t>Udział jest bezpłatny, lecz wymagana jest wcześniejsza rejestracja ze względu na ograniczoną liczbę miejsc.</a:t>
            </a:r>
          </a:p>
          <a:p>
            <a:endParaRPr lang="pl-PL" sz="1400" dirty="0"/>
          </a:p>
          <a:p>
            <a:r>
              <a:rPr lang="pl-PL" sz="1400" dirty="0"/>
              <a:t>Prosimy o potwierdzenie udziału poprzez kliknięcie w poniższy link:</a:t>
            </a:r>
          </a:p>
          <a:p>
            <a:r>
              <a:rPr lang="pl-PL" sz="1400" dirty="0"/>
              <a:t>Zarejestruj się na konferencję (link </a:t>
            </a:r>
            <a:r>
              <a:rPr lang="pl-PL" sz="1400" dirty="0" err="1"/>
              <a:t>google</a:t>
            </a:r>
            <a:r>
              <a:rPr lang="pl-PL" sz="1400" dirty="0"/>
              <a:t> </a:t>
            </a:r>
            <a:r>
              <a:rPr lang="pl-PL" sz="1400" dirty="0" err="1"/>
              <a:t>forms</a:t>
            </a:r>
            <a:r>
              <a:rPr lang="pl-PL" sz="1400" dirty="0"/>
              <a:t> lub własna domena)</a:t>
            </a:r>
          </a:p>
          <a:p>
            <a:endParaRPr lang="pl-PL" sz="1400" dirty="0"/>
          </a:p>
          <a:p>
            <a:r>
              <a:rPr lang="pl-PL" sz="1400" dirty="0"/>
              <a:t>Agenda wydarzenia oraz szczegółowe informacje znajdują się po rejestracji.</a:t>
            </a:r>
          </a:p>
          <a:p>
            <a:endParaRPr lang="pl-PL" sz="1400" dirty="0"/>
          </a:p>
          <a:p>
            <a:r>
              <a:rPr lang="pl-PL" sz="1400" dirty="0"/>
              <a:t>Serdecznie zapraszamy,</a:t>
            </a:r>
          </a:p>
          <a:p>
            <a:r>
              <a:rPr lang="pl-PL" sz="1400" dirty="0"/>
              <a:t>Komitet Organizacyjny Konferencji</a:t>
            </a:r>
          </a:p>
        </p:txBody>
      </p:sp>
    </p:spTree>
    <p:extLst>
      <p:ext uri="{BB962C8B-B14F-4D97-AF65-F5344CB8AC3E}">
        <p14:creationId xmlns:p14="http://schemas.microsoft.com/office/powerpoint/2010/main" val="1807175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52CC4336-454C-4EFB-8DB2-BF37F65F88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3425" y="668449"/>
            <a:ext cx="5278470" cy="2616483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EEAD2430-F296-4BDD-998F-B932AF839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592" y="3883803"/>
            <a:ext cx="4753638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621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F25230-410B-4A10-8203-58CEF707C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627062"/>
            <a:ext cx="11285621" cy="1325563"/>
          </a:xfrm>
        </p:spPr>
        <p:txBody>
          <a:bodyPr/>
          <a:lstStyle/>
          <a:p>
            <a:pPr algn="ctr"/>
            <a:r>
              <a:rPr lang="pl-PL" dirty="0"/>
              <a:t>Dziękujemy i życzymy dobrego dnia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E283187-CCB3-4951-809E-73A336C09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736" y="2703093"/>
            <a:ext cx="1026695" cy="1026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961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186</Words>
  <Application>Microsoft Office PowerPoint</Application>
  <PresentationFormat>Panoramiczny</PresentationFormat>
  <Paragraphs>23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Atak phishingowy  zapis na konferencję naukową</vt:lpstr>
      <vt:lpstr>Założenia</vt:lpstr>
      <vt:lpstr>Treść</vt:lpstr>
      <vt:lpstr>Prezentacja programu PowerPoint</vt:lpstr>
      <vt:lpstr>Dziękujemy i życzymy dobrego dnia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Atak phishingowy  zapis na konferencję naukową</dc:title>
  <dc:creator>Bartek</dc:creator>
  <cp:lastModifiedBy>Bartek</cp:lastModifiedBy>
  <cp:revision>2</cp:revision>
  <dcterms:created xsi:type="dcterms:W3CDTF">2025-03-18T23:53:07Z</dcterms:created>
  <dcterms:modified xsi:type="dcterms:W3CDTF">2025-03-18T23:59:28Z</dcterms:modified>
</cp:coreProperties>
</file>